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472" r:id="rId4"/>
    <p:sldId id="473" r:id="rId5"/>
    <p:sldId id="291" r:id="rId6"/>
    <p:sldId id="346" r:id="rId7"/>
    <p:sldId id="293" r:id="rId8"/>
    <p:sldId id="347" r:id="rId9"/>
    <p:sldId id="444" r:id="rId10"/>
    <p:sldId id="295" r:id="rId11"/>
    <p:sldId id="348" r:id="rId12"/>
    <p:sldId id="496" r:id="rId13"/>
    <p:sldId id="516" r:id="rId14"/>
    <p:sldId id="497" r:id="rId15"/>
    <p:sldId id="360" r:id="rId16"/>
    <p:sldId id="333" r:id="rId17"/>
    <p:sldId id="304" r:id="rId18"/>
    <p:sldId id="474" r:id="rId19"/>
    <p:sldId id="434" r:id="rId20"/>
    <p:sldId id="435" r:id="rId21"/>
    <p:sldId id="436" r:id="rId22"/>
    <p:sldId id="437" r:id="rId23"/>
    <p:sldId id="438" r:id="rId24"/>
    <p:sldId id="439" r:id="rId25"/>
    <p:sldId id="513" r:id="rId26"/>
    <p:sldId id="468" r:id="rId27"/>
    <p:sldId id="469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D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microsoft.com/office/2007/relationships/media" Target="file:///C:\Users\Administrator\Desktop\&#38889;&#38634;&#33714;&#24320;&#35838;&#25945;&#26696;\&#36731;&#38899;&#20048;-&#40479;&#21483;&#22768;_clip.mp3" TargetMode="External"/><Relationship Id="rId4" Type="http://schemas.openxmlformats.org/officeDocument/2006/relationships/audio" Target="file:///C:\Users\Administrator\Desktop\&#38889;&#38634;&#33714;&#24320;&#35838;&#25945;&#26696;\&#36731;&#38899;&#20048;-&#40479;&#21483;&#22768;_clip.mp3" TargetMode="Externa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microsoft.com/office/2007/relationships/media" Target="file:///C:\Users\Administrator\Desktop\&#38889;&#38634;&#33714;&#24320;&#35838;&#25945;&#26696;\&#32593;&#32476;&#27468;&#25163;-&#33529;&#26524;&#20016;&#25910;%20&#27963;&#27900;&#31461;&#22768;&#29256;.wma" TargetMode="External"/><Relationship Id="rId4" Type="http://schemas.openxmlformats.org/officeDocument/2006/relationships/audio" Target="file:///C:\Users\Administrator\Desktop\&#38889;&#38634;&#33714;&#24320;&#35838;&#25945;&#26696;\&#32593;&#32476;&#27468;&#25163;-&#33529;&#26524;&#20016;&#25910;%20&#27963;&#27900;&#31461;&#22768;&#29256;.wma" TargetMode="Externa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6" Type="http://schemas.microsoft.com/office/2007/relationships/media" Target="file:///C:\Users\Administrator\Desktop\&#38889;&#38634;&#33714;&#24320;&#35838;&#25945;&#26696;\&#23567;&#40479;_&#32431;&#38899;&#39057;&#25991;&#20214;_&#32431;&#38899;&#39057;&#36755;&#20986;.MP3" TargetMode="External"/><Relationship Id="rId5" Type="http://schemas.openxmlformats.org/officeDocument/2006/relationships/audio" Target="file:///C:\Users\Administrator\Desktop\&#38889;&#38634;&#33714;&#24320;&#35838;&#25945;&#26696;\&#23567;&#40479;_&#32431;&#38899;&#39057;&#25991;&#20214;_&#32431;&#38899;&#39057;&#36755;&#20986;.MP3" TargetMode="External"/><Relationship Id="rId4" Type="http://schemas.openxmlformats.org/officeDocument/2006/relationships/hyperlink" Target="&#38889;&#38634;&#33714;&#24320;&#35838;&#25945;&#26696;\&#23567;&#40479;_clip.mp3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microsoft.com/office/2007/relationships/media" Target="file:///C:\Users\Administrator\Desktop\&#38889;&#38634;&#33714;&#24320;&#35838;&#25945;&#26696;\&#23567;&#29492;_&#32431;&#38899;&#39057;&#25991;&#20214;_&#32431;&#38899;&#39057;&#36755;&#20986;.MP3" TargetMode="External"/><Relationship Id="rId4" Type="http://schemas.openxmlformats.org/officeDocument/2006/relationships/audio" Target="file:///C:\Users\Administrator\Desktop\&#38889;&#38634;&#33714;&#24320;&#35838;&#25945;&#26696;\&#23567;&#29492;_&#32431;&#38899;&#39057;&#25991;&#20214;_&#32431;&#38899;&#39057;&#36755;&#20986;.MP3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microsoft.com/office/2007/relationships/media" Target="file:///C:\Users\Administrator\Desktop\&#38889;&#38634;&#33714;&#24320;&#35838;&#25945;&#26696;\&#22823;&#35937;_&#32431;&#38899;&#39057;&#25991;&#20214;_&#32431;&#38899;&#39057;&#36755;&#20986;.MP3" TargetMode="External"/><Relationship Id="rId4" Type="http://schemas.openxmlformats.org/officeDocument/2006/relationships/audio" Target="file:///C:\Users\Administrator\Desktop\&#38889;&#38634;&#33714;&#24320;&#35838;&#25945;&#26696;\&#22823;&#35937;_&#32431;&#38899;&#39057;&#25991;&#20214;_&#32431;&#38899;&#39057;&#36755;&#20986;.MP3" TargetMode="External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图片 3074" descr="yfu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2700"/>
            <a:ext cx="5353050" cy="683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矩形 3075"/>
          <p:cNvSpPr/>
          <p:nvPr/>
        </p:nvSpPr>
        <p:spPr>
          <a:xfrm>
            <a:off x="396875" y="1052513"/>
            <a:ext cx="424815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小班语言：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38100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6" name="矩形 3076"/>
          <p:cNvSpPr/>
          <p:nvPr/>
        </p:nvSpPr>
        <p:spPr>
          <a:xfrm>
            <a:off x="468313" y="1701800"/>
            <a:ext cx="7488237" cy="29527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p>
            <a:pPr algn="ctr"/>
            <a:endParaRPr lang="zh-CN" altLang="en-US" sz="54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54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宋体" panose="02010600030101010101" pitchFamily="2" charset="-122"/>
                <a:ea typeface="宋体" panose="02010600030101010101" pitchFamily="2" charset="-122"/>
              </a:rPr>
              <a:t>   想吃苹果的鼠小弟</a:t>
            </a:r>
            <a:endParaRPr lang="zh-CN" altLang="en-US" sz="54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5845" y="4838065"/>
            <a:ext cx="3596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bg1"/>
                </a:solidFill>
              </a:rPr>
              <a:t>执教者：林娟</a:t>
            </a:r>
            <a:endParaRPr lang="zh-CN" altLang="zh-CN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8" y="620713"/>
            <a:ext cx="3287712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2276475"/>
            <a:ext cx="3459162" cy="261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4076700"/>
            <a:ext cx="2992438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860800"/>
            <a:ext cx="2779713" cy="2332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95" y="3789680"/>
            <a:ext cx="3227070" cy="296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2" descr="pingguo00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lum bright="-12000" contrast="12000"/>
          </a:blip>
          <a:srcRect l="8005" t="3796" r="12436" b="13240"/>
          <a:stretch>
            <a:fillRect/>
          </a:stretch>
        </p:blipFill>
        <p:spPr>
          <a:xfrm>
            <a:off x="5303520" y="412750"/>
            <a:ext cx="3603625" cy="490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2" descr="pingguo00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lum contrast="10000"/>
          </a:blip>
          <a:srcRect l="8098" t="2754" r="11650" b="13240"/>
          <a:stretch>
            <a:fillRect/>
          </a:stretch>
        </p:blipFill>
        <p:spPr>
          <a:xfrm>
            <a:off x="104140" y="205105"/>
            <a:ext cx="3575050" cy="4772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4098" descr="yfu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2700"/>
            <a:ext cx="5353050" cy="683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4099" descr="skbciawyu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5372100"/>
            <a:ext cx="1152525" cy="133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2" descr="pingguo014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3654" t="2754" r="3709" b="12199"/>
          <a:stretch>
            <a:fillRect/>
          </a:stretch>
        </p:blipFill>
        <p:spPr>
          <a:xfrm>
            <a:off x="-61912" y="0"/>
            <a:ext cx="6434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http://www.cnr.cn/nx/xwzx/xw/200705/W02007050635232349769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549275"/>
            <a:ext cx="3838575" cy="6272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152400"/>
            <a:ext cx="4473575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2" descr="pingguo016"/>
          <p:cNvPicPr>
            <a:picLocks noChangeAspect="1"/>
          </p:cNvPicPr>
          <p:nvPr/>
        </p:nvPicPr>
        <p:blipFill>
          <a:blip r:embed="rId2">
            <a:clrChange>
              <a:clrFrom>
                <a:srgbClr val="E6ECE8"/>
              </a:clrFrom>
              <a:clrTo>
                <a:srgbClr val="E6ECE8">
                  <a:alpha val="0"/>
                </a:srgbClr>
              </a:clrTo>
            </a:clrChange>
          </a:blip>
          <a:srcRect l="3636" t="2754" r="4918" b="12199"/>
          <a:stretch>
            <a:fillRect/>
          </a:stretch>
        </p:blipFill>
        <p:spPr>
          <a:xfrm>
            <a:off x="1643063" y="0"/>
            <a:ext cx="635158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928813"/>
            <a:ext cx="6572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23554" descr="yfu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2700"/>
            <a:ext cx="5353050" cy="683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23555" descr="skbciawyu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613" y="5227638"/>
            <a:ext cx="1152525" cy="133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2" descr="pingguo002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15344" t="3403" r="7654" b="12593"/>
          <a:stretch>
            <a:fillRect/>
          </a:stretch>
        </p:blipFill>
        <p:spPr>
          <a:xfrm>
            <a:off x="2339975" y="0"/>
            <a:ext cx="5357813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929188"/>
            <a:ext cx="1795462" cy="150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773238"/>
            <a:ext cx="2706688" cy="218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云形标注 25604"/>
          <p:cNvSpPr/>
          <p:nvPr/>
        </p:nvSpPr>
        <p:spPr>
          <a:xfrm rot="420000">
            <a:off x="2916238" y="1125538"/>
            <a:ext cx="5329237" cy="36718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>
              <a:alpha val="2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2" descr="pingguo004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12917" t="3796" r="11438" b="13240"/>
          <a:stretch>
            <a:fillRect/>
          </a:stretch>
        </p:blipFill>
        <p:spPr>
          <a:xfrm>
            <a:off x="2000250" y="0"/>
            <a:ext cx="5357813" cy="686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图片 4098" descr="yfu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2700"/>
            <a:ext cx="5353050" cy="683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 descr="skbciawyu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5" y="5518150"/>
            <a:ext cx="1152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轻音乐-鸟叫声_clip.mp3" descr="轻音乐-鸟叫声_cl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350" y="6310313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09444 -0.002685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8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929188"/>
            <a:ext cx="1795462" cy="150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3" y="1917700"/>
            <a:ext cx="2808287" cy="212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云形标注 27652"/>
          <p:cNvSpPr/>
          <p:nvPr/>
        </p:nvSpPr>
        <p:spPr>
          <a:xfrm rot="420000">
            <a:off x="2916238" y="1125538"/>
            <a:ext cx="5329237" cy="36718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>
              <a:alpha val="2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2" descr="pingguo006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8740" t="2754" r="4918" b="13240"/>
          <a:stretch>
            <a:fillRect/>
          </a:stretch>
        </p:blipFill>
        <p:spPr>
          <a:xfrm>
            <a:off x="3071813" y="0"/>
            <a:ext cx="60721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929188"/>
            <a:ext cx="1795462" cy="150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3" y="1628775"/>
            <a:ext cx="2992437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云形标注 29700"/>
          <p:cNvSpPr/>
          <p:nvPr/>
        </p:nvSpPr>
        <p:spPr>
          <a:xfrm rot="420000">
            <a:off x="2916238" y="1125538"/>
            <a:ext cx="5329237" cy="36718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>
              <a:alpha val="2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2" descr="pingguo014"/>
          <p:cNvPicPr>
            <a:picLocks noChangeAspect="1"/>
          </p:cNvPicPr>
          <p:nvPr/>
        </p:nvPicPr>
        <p:blipFill>
          <a:blip r:embed="rId2">
            <a:lum bright="-12000" contrast="11999"/>
          </a:blip>
          <a:srcRect l="3654" t="2754" r="3709" b="12199"/>
          <a:stretch>
            <a:fillRect/>
          </a:stretch>
        </p:blipFill>
        <p:spPr>
          <a:xfrm>
            <a:off x="-61912" y="0"/>
            <a:ext cx="6434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 descr="pingguo016"/>
          <p:cNvPicPr>
            <a:picLocks noChangeAspect="1"/>
          </p:cNvPicPr>
          <p:nvPr/>
        </p:nvPicPr>
        <p:blipFill>
          <a:blip r:embed="rId2">
            <a:clrChange>
              <a:clrFrom>
                <a:srgbClr val="E6ECE8"/>
              </a:clrFrom>
              <a:clrTo>
                <a:srgbClr val="E6ECE8">
                  <a:alpha val="0"/>
                </a:srgbClr>
              </a:clrTo>
            </a:clrChange>
          </a:blip>
          <a:srcRect l="3636" t="2754" r="4918" b="12199"/>
          <a:stretch>
            <a:fillRect/>
          </a:stretch>
        </p:blipFill>
        <p:spPr>
          <a:xfrm>
            <a:off x="1643063" y="0"/>
            <a:ext cx="635158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928813"/>
            <a:ext cx="6572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69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33795" descr="图片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3" y="0"/>
            <a:ext cx="57816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33796" descr="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260350"/>
            <a:ext cx="38100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33797" descr="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75" y="981075"/>
            <a:ext cx="38100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33798" descr="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8" y="117475"/>
            <a:ext cx="38100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图片 33799" descr="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476250"/>
            <a:ext cx="38100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33800" descr="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0"/>
            <a:ext cx="38100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33801" descr="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333375"/>
            <a:ext cx="38100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网络歌手-苹果丰收 活泼童声版.wma" descr="网络歌手-苹果丰收 活泼童声版"/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" y="6143625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pingguo002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15344" t="3403" r="7654" b="12593"/>
          <a:stretch>
            <a:fillRect/>
          </a:stretch>
        </p:blipFill>
        <p:spPr>
          <a:xfrm>
            <a:off x="2339975" y="0"/>
            <a:ext cx="5357813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365625"/>
            <a:ext cx="2982912" cy="250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773238"/>
            <a:ext cx="2706688" cy="218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云形标注 6148">
            <a:hlinkClick r:id="rId4" action="ppaction://hlinkfile"/>
          </p:cNvPr>
          <p:cNvSpPr/>
          <p:nvPr/>
        </p:nvSpPr>
        <p:spPr>
          <a:xfrm rot="420000">
            <a:off x="2687638" y="931863"/>
            <a:ext cx="5329237" cy="36718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>
              <a:alpha val="2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小鸟_纯音频文件_纯音频输出.MP3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250" y="6308725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" descr="pingguo004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12917" t="3796" r="11438" b="13240"/>
          <a:stretch>
            <a:fillRect/>
          </a:stretch>
        </p:blipFill>
        <p:spPr>
          <a:xfrm>
            <a:off x="2000250" y="0"/>
            <a:ext cx="5357813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236210" y="902970"/>
            <a:ext cx="1324610" cy="109347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4930775"/>
            <a:ext cx="2155825" cy="180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3" y="1917700"/>
            <a:ext cx="2808287" cy="212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云形标注 8196"/>
          <p:cNvSpPr/>
          <p:nvPr/>
        </p:nvSpPr>
        <p:spPr>
          <a:xfrm rot="420000">
            <a:off x="3048000" y="931863"/>
            <a:ext cx="5329238" cy="36718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>
              <a:alpha val="2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小猴_纯音频文件_纯音频输出.MP3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813" y="6237288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9218" descr="大象"/>
          <p:cNvPicPr>
            <a:picLocks noChangeAspect="1"/>
          </p:cNvPicPr>
          <p:nvPr/>
        </p:nvPicPr>
        <p:blipFill>
          <a:blip r:embed="rId2"/>
          <a:srcRect t="651"/>
          <a:stretch>
            <a:fillRect/>
          </a:stretch>
        </p:blipFill>
        <p:spPr>
          <a:xfrm>
            <a:off x="3205480" y="27622"/>
            <a:ext cx="5970270" cy="68303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 descr="pingguo006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8740" t="2754" r="4918" b="13240"/>
          <a:stretch>
            <a:fillRect/>
          </a:stretch>
        </p:blipFill>
        <p:spPr>
          <a:xfrm>
            <a:off x="3071813" y="0"/>
            <a:ext cx="60721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929188"/>
            <a:ext cx="1795462" cy="150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3" y="1628775"/>
            <a:ext cx="2992437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云形标注 11268"/>
          <p:cNvSpPr/>
          <p:nvPr/>
        </p:nvSpPr>
        <p:spPr>
          <a:xfrm rot="420000">
            <a:off x="3048000" y="1074738"/>
            <a:ext cx="5329238" cy="36718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>
              <a:alpha val="2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大象_纯音频文件_纯音频输出.MP3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813" y="6237288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Nzg1MWE0OTE5ZDlmYjM4ZTA2ODc0YjM4MzM0Y2RhZ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CDCDC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CDCDC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演示</Application>
  <PresentationFormat>全屏显示(4:3)</PresentationFormat>
  <Paragraphs>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96</cp:revision>
  <dcterms:created xsi:type="dcterms:W3CDTF">2008-09-05T04:43:00Z</dcterms:created>
  <dcterms:modified xsi:type="dcterms:W3CDTF">2022-11-07T01:46:37Z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EC5E61CFB8D44B2492DA1F28F61855E1</vt:lpwstr>
  </property>
</Properties>
</file>